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33" d="100"/>
          <a:sy n="33" d="100"/>
        </p:scale>
        <p:origin x="1947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AFAA-12A3-4C72-9C74-76FE1B890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1424E-46C0-4862-8C2F-DEA28E2F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272D6-F0A3-47CB-9464-DF9D5FE5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0BCAD-648F-4B0F-BBDA-5D2624B22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BF06E-384B-46A9-93BA-331C7211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5942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DCEB-57D7-4E10-A705-A4F71321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E5D5-7933-4CA0-8CD1-7EF056B3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C0121-056B-4EE4-98C9-51D5C5BE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B3CB6-01CB-4E41-A859-4D3AED7E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9812-6502-4BD5-A770-B7BEFE1B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49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94B26-9436-4494-A842-0C6965751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A8AFB-CA4F-4793-B00E-BABA47538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F47C0-99BF-4836-BEFB-98586B0BC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0C202-00DB-4732-8107-051E24E3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F4DB0-3C9F-48A5-8D26-9132CB93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69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64A74-9070-41AC-B442-0A518C098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528A8-AE9A-4747-8B61-19F6DD157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CC6D-F92F-4DEE-A2CF-15648BAB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3177B-526B-40DE-A51E-69C03F42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FBFF7-1874-4E04-9E10-8DCF164D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7E9D-3828-44AE-8A55-574284FC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155EA-DCFB-48DC-AAF6-BD679FD6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032C-D251-4BC2-9164-107AC481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38C6F-5A9B-4D88-BF67-9269DCC1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83800-CA19-4AE7-9565-FBBC3C49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790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F207-A5F9-4D43-BB3A-5BB6F3A6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E3A2-EF77-49CF-B994-E82B1E40F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C86E4-D902-45AB-A192-8BEA40566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1C55-78ED-457F-B407-4E6E6F23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B45C0-D72A-48CC-AB06-63A13FEA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2319B-E01F-4E72-ABCF-7CCFE087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2319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AE542-874A-4B6F-94AB-017DFA8F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F84AC-D499-4927-8D11-25072EAB8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72711-5922-4B46-BEED-5409C738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59B72-4B28-4F31-92BF-8B73744D4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7F5E24-F9AC-44CE-B844-27071D737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6D68C-8377-43D3-ABA5-60062152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4E8DB5-D8FF-44EB-BDE5-94E617292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87728-8515-4F54-A937-C2A550A8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60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1BAA-F9E7-4971-A1AF-026A3F36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B510E-B61E-4202-9FB4-70A32484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EF0E1-9F86-4F71-A6E3-85BEAE64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9062E-79E8-426D-8AD1-52113FBB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78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CD82-CE0B-4E62-8993-095887809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41DA0-5D84-4519-BEE0-7D9A0AF5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56FBE-8607-4E44-9EA5-B654949A9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8462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02C9-246C-4C25-8A5B-AC3EDB75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28A0-55E1-4B28-BCDF-52D232BED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667E0-2FD4-4D50-9399-C1B15BB71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964FC-CE23-4016-BF7D-FCF8D814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9872C-A831-4C52-AEE7-18C8705A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346D4-A3B9-4FD7-9B51-33156AC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9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D424-486A-4029-B57F-933EDC4D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1ED77-8A4A-4DA1-A305-A1E9482FC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58A82-14CD-43B7-A5FC-3BE12E307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6ACC5-EF80-48C1-ABDA-78FBD76F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5222-F54A-4E76-A472-41B1FAEA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390F3-CC11-4766-9081-39FA4ED2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15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A184B-760C-4EB6-9DCB-F4317A73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F970E-620C-4B2B-A4B8-B9F0B6F3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FCE2-C70C-4E58-B4BC-D83CDBFA3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2CEA8-61CC-424F-A901-C53DB69FD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C56F-8357-4B48-9B18-CEC89CF0D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5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F927CB-ACF4-44C6-A644-9C8EF2A3DE43}"/>
              </a:ext>
            </a:extLst>
          </p:cNvPr>
          <p:cNvGrpSpPr/>
          <p:nvPr/>
        </p:nvGrpSpPr>
        <p:grpSpPr>
          <a:xfrm>
            <a:off x="1548555" y="-340372"/>
            <a:ext cx="8205046" cy="7579372"/>
            <a:chOff x="2770213" y="702540"/>
            <a:chExt cx="5761729" cy="54935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CC4126-3039-4A9E-9080-AFB20D44BAF6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A3010DE-BEE4-46E1-9981-8754CFC5A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C4927AE-987B-4D40-AB1E-77F5A52F5297}"/>
              </a:ext>
            </a:extLst>
          </p:cNvPr>
          <p:cNvSpPr txBox="1"/>
          <p:nvPr/>
        </p:nvSpPr>
        <p:spPr>
          <a:xfrm>
            <a:off x="10218057" y="312771"/>
            <a:ext cx="30479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We study the infection of barley (</a:t>
            </a:r>
            <a:r>
              <a:rPr lang="en-AU" sz="2800" b="0" i="1" dirty="0">
                <a:solidFill>
                  <a:srgbClr val="2C3E50"/>
                </a:solidFill>
                <a:effectLst/>
                <a:latin typeface="Lato"/>
              </a:rPr>
              <a:t>Hordeum vulgare</a:t>
            </a: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) with the powdery mildew fungus </a:t>
            </a:r>
            <a:r>
              <a:rPr lang="en-AU" sz="2800" b="0" i="1" dirty="0" err="1">
                <a:solidFill>
                  <a:srgbClr val="2C3E50"/>
                </a:solidFill>
                <a:effectLst/>
                <a:latin typeface="Lato"/>
              </a:rPr>
              <a:t>Blumeria</a:t>
            </a:r>
            <a:r>
              <a:rPr lang="en-AU" sz="2800" b="0" i="1" dirty="0">
                <a:solidFill>
                  <a:srgbClr val="2C3E50"/>
                </a:solidFill>
                <a:effectLst/>
                <a:latin typeface="Lato"/>
              </a:rPr>
              <a:t> </a:t>
            </a:r>
            <a:r>
              <a:rPr lang="en-AU" sz="2800" b="0" i="1" dirty="0" err="1">
                <a:solidFill>
                  <a:srgbClr val="2C3E50"/>
                </a:solidFill>
                <a:effectLst/>
                <a:latin typeface="Lato"/>
              </a:rPr>
              <a:t>graminis</a:t>
            </a: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 f. sp. </a:t>
            </a:r>
            <a:r>
              <a:rPr lang="en-AU" sz="2800" b="0" i="1" dirty="0" err="1">
                <a:solidFill>
                  <a:srgbClr val="2C3E50"/>
                </a:solidFill>
                <a:effectLst/>
                <a:latin typeface="Lato"/>
              </a:rPr>
              <a:t>hordei</a:t>
            </a: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 (</a:t>
            </a:r>
            <a:r>
              <a:rPr lang="en-AU" sz="2800" b="0" i="1" dirty="0" err="1">
                <a:solidFill>
                  <a:srgbClr val="2C3E50"/>
                </a:solidFill>
                <a:effectLst/>
                <a:latin typeface="Lato"/>
              </a:rPr>
              <a:t>Bgh</a:t>
            </a: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).</a:t>
            </a:r>
          </a:p>
          <a:p>
            <a:pPr algn="l"/>
            <a:b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</a:b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Check our </a:t>
            </a:r>
            <a:r>
              <a:rPr lang="en-AU" sz="2800" dirty="0">
                <a:solidFill>
                  <a:srgbClr val="2C3E50"/>
                </a:solidFill>
                <a:latin typeface="Lato"/>
              </a:rPr>
              <a:t>r</a:t>
            </a:r>
            <a:r>
              <a:rPr lang="en-AU" sz="2800" b="0" i="0" dirty="0">
                <a:solidFill>
                  <a:srgbClr val="2C3E50"/>
                </a:solidFill>
                <a:effectLst/>
                <a:latin typeface="Lato"/>
              </a:rPr>
              <a:t>esearch page for more detail.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96825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14BCAF-5006-4083-BA84-873A86502236}"/>
              </a:ext>
            </a:extLst>
          </p:cNvPr>
          <p:cNvGrpSpPr/>
          <p:nvPr/>
        </p:nvGrpSpPr>
        <p:grpSpPr>
          <a:xfrm>
            <a:off x="7953828" y="951699"/>
            <a:ext cx="9361715" cy="6131272"/>
            <a:chOff x="8790441" y="1640120"/>
            <a:chExt cx="5793581" cy="357775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F465C46-E160-4D86-9733-35CDA1C8C0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5211" y1="60145" x2="36029" y2="41127"/>
                          <a14:foregroundMark x1="43435" y1="62205" x2="39073" y2="55421"/>
                          <a14:foregroundMark x1="32894" y1="60388" x2="33939" y2="35675"/>
                          <a14:backgroundMark x1="36983" y1="87644" x2="12585" y2="52211"/>
                          <a14:backgroundMark x1="50522" y1="86251" x2="36256" y2="82374"/>
                          <a14:backgroundMark x1="77601" y1="48334" x2="78328" y2="60024"/>
                          <a14:backgroundMark x1="73330" y1="52938" x2="73421" y2="59055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88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43" t="29048" r="14167" b="17831"/>
            <a:stretch/>
          </p:blipFill>
          <p:spPr>
            <a:xfrm rot="5400000">
              <a:off x="11175731" y="3182042"/>
              <a:ext cx="1108882" cy="93952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D8ED623-681F-4B35-AD51-C6EB62342046}"/>
                </a:ext>
              </a:extLst>
            </p:cNvPr>
            <p:cNvSpPr/>
            <p:nvPr/>
          </p:nvSpPr>
          <p:spPr>
            <a:xfrm>
              <a:off x="9313368" y="3298707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2B352A6-C1A3-457E-A5AB-69FFE1C64520}"/>
                </a:ext>
              </a:extLst>
            </p:cNvPr>
            <p:cNvSpPr/>
            <p:nvPr/>
          </p:nvSpPr>
          <p:spPr>
            <a:xfrm>
              <a:off x="13516251" y="3326477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9DDCC78-1828-48B3-B7B4-7D4E048D4EFF}"/>
                </a:ext>
              </a:extLst>
            </p:cNvPr>
            <p:cNvGrpSpPr/>
            <p:nvPr/>
          </p:nvGrpSpPr>
          <p:grpSpPr>
            <a:xfrm>
              <a:off x="11461085" y="3870702"/>
              <a:ext cx="475875" cy="732859"/>
              <a:chOff x="4516182" y="3429000"/>
              <a:chExt cx="548737" cy="130987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F792C3F5-8037-40E9-9886-7F2CC6ED6B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7" y="3429000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629879A7-DF61-4BF5-A37D-3C9D3252FB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7" y="3665388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687B486-5EF1-4887-960A-3814D175BC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16182" y="3692226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1A1C8D2C-DA8F-48BA-93E6-5269D34B9E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6" y="4374409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A0B45A0-D497-4095-833A-69B841E77C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16182" y="4374409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D59850A-361F-40B0-A591-430FC46B7689}"/>
                </a:ext>
              </a:extLst>
            </p:cNvPr>
            <p:cNvGrpSpPr/>
            <p:nvPr/>
          </p:nvGrpSpPr>
          <p:grpSpPr>
            <a:xfrm>
              <a:off x="13516251" y="3789074"/>
              <a:ext cx="424914" cy="601656"/>
              <a:chOff x="7261763" y="3588457"/>
              <a:chExt cx="548737" cy="130987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647A856-279A-408C-BF21-AD9357B643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800B6F0-43EA-4F79-B76B-1E7690B06C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3FD00F8-6BA2-4E58-A74A-E018FE6F50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ECCD16F-9BEB-4B0A-9726-88EC9764FD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614EAB44-31AF-4025-B9A1-5D274B13C2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254DCE1-B045-4946-AEA0-AB39F32F89BE}"/>
                </a:ext>
              </a:extLst>
            </p:cNvPr>
            <p:cNvGrpSpPr/>
            <p:nvPr/>
          </p:nvGrpSpPr>
          <p:grpSpPr>
            <a:xfrm flipH="1">
              <a:off x="9383818" y="3771993"/>
              <a:ext cx="424914" cy="601656"/>
              <a:chOff x="7261763" y="3588457"/>
              <a:chExt cx="548737" cy="1309870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9D78EE9-F1D3-40DD-80A4-6399197C8E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B51D42E-6F57-46FD-BF3A-B9B54063EF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233A819-02B1-4719-8D2E-D84DD0AF33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BA46772-9F07-4AAB-9755-7198ABA0C7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5A6B2B8-F99A-4561-853A-5789C0EBB0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FDEB63B-06B6-4FCC-96C4-2CFE40FF859F}"/>
                </a:ext>
              </a:extLst>
            </p:cNvPr>
            <p:cNvSpPr txBox="1"/>
            <p:nvPr/>
          </p:nvSpPr>
          <p:spPr>
            <a:xfrm>
              <a:off x="13550485" y="462862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F6FAA8A-B08C-4242-979C-2EAD185ACF6B}"/>
                </a:ext>
              </a:extLst>
            </p:cNvPr>
            <p:cNvSpPr txBox="1"/>
            <p:nvPr/>
          </p:nvSpPr>
          <p:spPr>
            <a:xfrm>
              <a:off x="9382052" y="4633648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8420162-AB63-415E-9012-0CE4E089D743}"/>
                </a:ext>
              </a:extLst>
            </p:cNvPr>
            <p:cNvSpPr txBox="1"/>
            <p:nvPr/>
          </p:nvSpPr>
          <p:spPr>
            <a:xfrm>
              <a:off x="9279411" y="273970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PhD Student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D4904E-6FAD-4E26-AC68-45651FBC5706}"/>
                </a:ext>
              </a:extLst>
            </p:cNvPr>
            <p:cNvSpPr txBox="1"/>
            <p:nvPr/>
          </p:nvSpPr>
          <p:spPr>
            <a:xfrm>
              <a:off x="13494847" y="2678983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PostDoc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15B5243-5532-4B03-9E70-DFE9147108CD}"/>
                </a:ext>
              </a:extLst>
            </p:cNvPr>
            <p:cNvSpPr txBox="1"/>
            <p:nvPr/>
          </p:nvSpPr>
          <p:spPr>
            <a:xfrm>
              <a:off x="11311693" y="2710657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Team Leader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7AC37A7-0427-465E-BFE0-D76BFA320F94}"/>
                </a:ext>
              </a:extLst>
            </p:cNvPr>
            <p:cNvSpPr/>
            <p:nvPr/>
          </p:nvSpPr>
          <p:spPr>
            <a:xfrm>
              <a:off x="10387585" y="3490864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3CBC01E-9952-455D-824C-0A4232245E5F}"/>
                </a:ext>
              </a:extLst>
            </p:cNvPr>
            <p:cNvGrpSpPr/>
            <p:nvPr/>
          </p:nvGrpSpPr>
          <p:grpSpPr>
            <a:xfrm>
              <a:off x="10387585" y="3953460"/>
              <a:ext cx="424914" cy="601656"/>
              <a:chOff x="7261763" y="3588457"/>
              <a:chExt cx="548737" cy="1309870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F965116-55D3-49BD-AD56-433A368729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B810590B-90CE-45CF-BA4E-AE209C1455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59580DDC-132E-441B-85C4-D1B1CC2B41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42F7452-0A0F-4D76-83F0-62C440F8F0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C8D61BFE-122A-4134-B0FA-B30F4C04B0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36660EC-D056-4798-8855-E2DC08DA4E7E}"/>
                </a:ext>
              </a:extLst>
            </p:cNvPr>
            <p:cNvSpPr txBox="1"/>
            <p:nvPr/>
          </p:nvSpPr>
          <p:spPr>
            <a:xfrm>
              <a:off x="10431393" y="464049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3BC8B45-2F50-49C3-8D14-BEEBE6236ADE}"/>
                </a:ext>
              </a:extLst>
            </p:cNvPr>
            <p:cNvSpPr txBox="1"/>
            <p:nvPr/>
          </p:nvSpPr>
          <p:spPr>
            <a:xfrm>
              <a:off x="10115792" y="2702032"/>
              <a:ext cx="1140263" cy="697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Bachelor/</a:t>
              </a:r>
            </a:p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Master </a:t>
              </a:r>
            </a:p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S</a:t>
              </a:r>
              <a:r>
                <a:rPr lang="de-DE" sz="240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tudent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0E7ACD4-23DF-4B3B-952C-0C3177023D7A}"/>
                </a:ext>
              </a:extLst>
            </p:cNvPr>
            <p:cNvSpPr txBox="1"/>
            <p:nvPr/>
          </p:nvSpPr>
          <p:spPr>
            <a:xfrm>
              <a:off x="11497357" y="4631786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Isabel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48274FC-FE16-445C-90F9-206541E9FFD8}"/>
                </a:ext>
              </a:extLst>
            </p:cNvPr>
            <p:cNvGrpSpPr/>
            <p:nvPr/>
          </p:nvGrpSpPr>
          <p:grpSpPr>
            <a:xfrm>
              <a:off x="12530894" y="2678983"/>
              <a:ext cx="1033537" cy="1750525"/>
              <a:chOff x="7837240" y="1946612"/>
              <a:chExt cx="1207294" cy="2065129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9843FA3-E1E6-4552-AD5A-655AC7CA72C6}"/>
                  </a:ext>
                </a:extLst>
              </p:cNvPr>
              <p:cNvSpPr/>
              <p:nvPr/>
            </p:nvSpPr>
            <p:spPr>
              <a:xfrm>
                <a:off x="7948417" y="2756221"/>
                <a:ext cx="578644" cy="545734"/>
              </a:xfrm>
              <a:prstGeom prst="ellipse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sz="240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15942E6-CA60-4361-87A4-AA47A3A7050D}"/>
                  </a:ext>
                </a:extLst>
              </p:cNvPr>
              <p:cNvGrpSpPr/>
              <p:nvPr/>
            </p:nvGrpSpPr>
            <p:grpSpPr>
              <a:xfrm>
                <a:off x="7948417" y="3301955"/>
                <a:ext cx="496350" cy="709786"/>
                <a:chOff x="7261763" y="3588457"/>
                <a:chExt cx="548737" cy="1309870"/>
              </a:xfrm>
            </p:grpSpPr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F4FFD4F4-3BEC-4021-903D-6EB35B375F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8" y="3588457"/>
                  <a:ext cx="0" cy="968076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1B006F55-764C-4D2C-9423-219FC7EB51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8" y="3824845"/>
                  <a:ext cx="234412" cy="159457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BB950312-2B74-42A5-98E2-E0B4C7E12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61763" y="3851683"/>
                  <a:ext cx="314324" cy="52890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B0FFC98-97C4-425E-88B4-B45C7C5EBF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7" y="4533866"/>
                  <a:ext cx="234413" cy="364461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3AAE7946-0693-4BB1-A7F6-77ADBC3CE5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61763" y="4533866"/>
                  <a:ext cx="314323" cy="285893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D12711A-BCFA-4580-B45D-40910113CF6F}"/>
                  </a:ext>
                </a:extLst>
              </p:cNvPr>
              <p:cNvSpPr txBox="1"/>
              <p:nvPr/>
            </p:nvSpPr>
            <p:spPr>
              <a:xfrm>
                <a:off x="7837240" y="1946612"/>
                <a:ext cx="1207294" cy="572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>
                    <a:solidFill>
                      <a:schemeClr val="bg2">
                        <a:lumMod val="25000"/>
                      </a:schemeClr>
                    </a:solidFill>
                    <a:latin typeface="Gabriola" panose="04040605051002020D02" pitchFamily="82" charset="0"/>
                  </a:rPr>
                  <a:t>Research </a:t>
                </a:r>
              </a:p>
              <a:p>
                <a:r>
                  <a:rPr lang="de-DE" sz="2400" dirty="0" err="1">
                    <a:solidFill>
                      <a:schemeClr val="bg2">
                        <a:lumMod val="25000"/>
                      </a:schemeClr>
                    </a:solidFill>
                    <a:latin typeface="Gabriola" panose="04040605051002020D02" pitchFamily="82" charset="0"/>
                  </a:rPr>
                  <a:t>Assistant</a:t>
                </a:r>
                <a:endParaRPr lang="en-AU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endParaRP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65746F9-C98F-403F-ADCA-0877852C61B5}"/>
                </a:ext>
              </a:extLst>
            </p:cNvPr>
            <p:cNvSpPr txBox="1"/>
            <p:nvPr/>
          </p:nvSpPr>
          <p:spPr>
            <a:xfrm>
              <a:off x="12683149" y="4618253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TBD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18BA09-8B12-4572-9EB1-2CB41E2900A0}"/>
                </a:ext>
              </a:extLst>
            </p:cNvPr>
            <p:cNvSpPr txBox="1"/>
            <p:nvPr/>
          </p:nvSpPr>
          <p:spPr>
            <a:xfrm>
              <a:off x="10394172" y="1780224"/>
              <a:ext cx="2518141" cy="6285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2021 </a:t>
              </a:r>
            </a:p>
            <a:p>
              <a:pPr algn="ctr"/>
              <a:r>
                <a:rPr lang="de-DE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Group Picture</a:t>
              </a:r>
              <a:endParaRPr lang="en-AU" sz="3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F7108F6-A15C-47E4-B0B1-A1C1D5AFEAB3}"/>
                </a:ext>
              </a:extLst>
            </p:cNvPr>
            <p:cNvSpPr/>
            <p:nvPr/>
          </p:nvSpPr>
          <p:spPr>
            <a:xfrm>
              <a:off x="8790441" y="1640120"/>
              <a:ext cx="5793581" cy="3577759"/>
            </a:xfrm>
            <a:prstGeom prst="rect">
              <a:avLst/>
            </a:pr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3907997878">
                    <a:custGeom>
                      <a:avLst/>
                      <a:gdLst>
                        <a:gd name="connsiteX0" fmla="*/ 0 w 5793581"/>
                        <a:gd name="connsiteY0" fmla="*/ 0 h 3577759"/>
                        <a:gd name="connsiteX1" fmla="*/ 521422 w 5793581"/>
                        <a:gd name="connsiteY1" fmla="*/ 0 h 3577759"/>
                        <a:gd name="connsiteX2" fmla="*/ 1158716 w 5793581"/>
                        <a:gd name="connsiteY2" fmla="*/ 0 h 3577759"/>
                        <a:gd name="connsiteX3" fmla="*/ 1853946 w 5793581"/>
                        <a:gd name="connsiteY3" fmla="*/ 0 h 3577759"/>
                        <a:gd name="connsiteX4" fmla="*/ 2375368 w 5793581"/>
                        <a:gd name="connsiteY4" fmla="*/ 0 h 3577759"/>
                        <a:gd name="connsiteX5" fmla="*/ 3012662 w 5793581"/>
                        <a:gd name="connsiteY5" fmla="*/ 0 h 3577759"/>
                        <a:gd name="connsiteX6" fmla="*/ 3534084 w 5793581"/>
                        <a:gd name="connsiteY6" fmla="*/ 0 h 3577759"/>
                        <a:gd name="connsiteX7" fmla="*/ 4229314 w 5793581"/>
                        <a:gd name="connsiteY7" fmla="*/ 0 h 3577759"/>
                        <a:gd name="connsiteX8" fmla="*/ 4924544 w 5793581"/>
                        <a:gd name="connsiteY8" fmla="*/ 0 h 3577759"/>
                        <a:gd name="connsiteX9" fmla="*/ 5793581 w 5793581"/>
                        <a:gd name="connsiteY9" fmla="*/ 0 h 3577759"/>
                        <a:gd name="connsiteX10" fmla="*/ 5793581 w 5793581"/>
                        <a:gd name="connsiteY10" fmla="*/ 632071 h 3577759"/>
                        <a:gd name="connsiteX11" fmla="*/ 5793581 w 5793581"/>
                        <a:gd name="connsiteY11" fmla="*/ 1228364 h 3577759"/>
                        <a:gd name="connsiteX12" fmla="*/ 5793581 w 5793581"/>
                        <a:gd name="connsiteY12" fmla="*/ 1788880 h 3577759"/>
                        <a:gd name="connsiteX13" fmla="*/ 5793581 w 5793581"/>
                        <a:gd name="connsiteY13" fmla="*/ 2313617 h 3577759"/>
                        <a:gd name="connsiteX14" fmla="*/ 5793581 w 5793581"/>
                        <a:gd name="connsiteY14" fmla="*/ 2802578 h 3577759"/>
                        <a:gd name="connsiteX15" fmla="*/ 5793581 w 5793581"/>
                        <a:gd name="connsiteY15" fmla="*/ 3577759 h 3577759"/>
                        <a:gd name="connsiteX16" fmla="*/ 5214223 w 5793581"/>
                        <a:gd name="connsiteY16" fmla="*/ 3577759 h 3577759"/>
                        <a:gd name="connsiteX17" fmla="*/ 4576929 w 5793581"/>
                        <a:gd name="connsiteY17" fmla="*/ 3577759 h 3577759"/>
                        <a:gd name="connsiteX18" fmla="*/ 4113443 w 5793581"/>
                        <a:gd name="connsiteY18" fmla="*/ 3577759 h 3577759"/>
                        <a:gd name="connsiteX19" fmla="*/ 3534084 w 5793581"/>
                        <a:gd name="connsiteY19" fmla="*/ 3577759 h 3577759"/>
                        <a:gd name="connsiteX20" fmla="*/ 2838855 w 5793581"/>
                        <a:gd name="connsiteY20" fmla="*/ 3577759 h 3577759"/>
                        <a:gd name="connsiteX21" fmla="*/ 2317432 w 5793581"/>
                        <a:gd name="connsiteY21" fmla="*/ 3577759 h 3577759"/>
                        <a:gd name="connsiteX22" fmla="*/ 1796010 w 5793581"/>
                        <a:gd name="connsiteY22" fmla="*/ 3577759 h 3577759"/>
                        <a:gd name="connsiteX23" fmla="*/ 1158716 w 5793581"/>
                        <a:gd name="connsiteY23" fmla="*/ 3577759 h 3577759"/>
                        <a:gd name="connsiteX24" fmla="*/ 579358 w 5793581"/>
                        <a:gd name="connsiteY24" fmla="*/ 3577759 h 3577759"/>
                        <a:gd name="connsiteX25" fmla="*/ 0 w 5793581"/>
                        <a:gd name="connsiteY25" fmla="*/ 3577759 h 3577759"/>
                        <a:gd name="connsiteX26" fmla="*/ 0 w 5793581"/>
                        <a:gd name="connsiteY26" fmla="*/ 2981466 h 3577759"/>
                        <a:gd name="connsiteX27" fmla="*/ 0 w 5793581"/>
                        <a:gd name="connsiteY27" fmla="*/ 2492505 h 3577759"/>
                        <a:gd name="connsiteX28" fmla="*/ 0 w 5793581"/>
                        <a:gd name="connsiteY28" fmla="*/ 1896212 h 3577759"/>
                        <a:gd name="connsiteX29" fmla="*/ 0 w 5793581"/>
                        <a:gd name="connsiteY29" fmla="*/ 1371474 h 3577759"/>
                        <a:gd name="connsiteX30" fmla="*/ 0 w 5793581"/>
                        <a:gd name="connsiteY30" fmla="*/ 739404 h 3577759"/>
                        <a:gd name="connsiteX31" fmla="*/ 0 w 5793581"/>
                        <a:gd name="connsiteY31" fmla="*/ 0 h 35777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5793581" h="3577759" extrusionOk="0">
                          <a:moveTo>
                            <a:pt x="0" y="0"/>
                          </a:moveTo>
                          <a:cubicBezTo>
                            <a:pt x="214584" y="-6188"/>
                            <a:pt x="338638" y="35043"/>
                            <a:pt x="521422" y="0"/>
                          </a:cubicBezTo>
                          <a:cubicBezTo>
                            <a:pt x="704206" y="-35043"/>
                            <a:pt x="879988" y="23978"/>
                            <a:pt x="1158716" y="0"/>
                          </a:cubicBezTo>
                          <a:cubicBezTo>
                            <a:pt x="1437444" y="-23978"/>
                            <a:pt x="1511686" y="77261"/>
                            <a:pt x="1853946" y="0"/>
                          </a:cubicBezTo>
                          <a:cubicBezTo>
                            <a:pt x="2196206" y="-77261"/>
                            <a:pt x="2194815" y="52054"/>
                            <a:pt x="2375368" y="0"/>
                          </a:cubicBezTo>
                          <a:cubicBezTo>
                            <a:pt x="2555921" y="-52054"/>
                            <a:pt x="2810765" y="69711"/>
                            <a:pt x="3012662" y="0"/>
                          </a:cubicBezTo>
                          <a:cubicBezTo>
                            <a:pt x="3214559" y="-69711"/>
                            <a:pt x="3340383" y="20399"/>
                            <a:pt x="3534084" y="0"/>
                          </a:cubicBezTo>
                          <a:cubicBezTo>
                            <a:pt x="3727785" y="-20399"/>
                            <a:pt x="4041453" y="56686"/>
                            <a:pt x="4229314" y="0"/>
                          </a:cubicBezTo>
                          <a:cubicBezTo>
                            <a:pt x="4417175" y="-56686"/>
                            <a:pt x="4737434" y="45826"/>
                            <a:pt x="4924544" y="0"/>
                          </a:cubicBezTo>
                          <a:cubicBezTo>
                            <a:pt x="5111654" y="-45826"/>
                            <a:pt x="5569080" y="87456"/>
                            <a:pt x="5793581" y="0"/>
                          </a:cubicBezTo>
                          <a:cubicBezTo>
                            <a:pt x="5827491" y="182836"/>
                            <a:pt x="5773586" y="486067"/>
                            <a:pt x="5793581" y="632071"/>
                          </a:cubicBezTo>
                          <a:cubicBezTo>
                            <a:pt x="5813576" y="778075"/>
                            <a:pt x="5770468" y="952798"/>
                            <a:pt x="5793581" y="1228364"/>
                          </a:cubicBezTo>
                          <a:cubicBezTo>
                            <a:pt x="5816694" y="1503930"/>
                            <a:pt x="5755566" y="1674659"/>
                            <a:pt x="5793581" y="1788880"/>
                          </a:cubicBezTo>
                          <a:cubicBezTo>
                            <a:pt x="5831596" y="1903101"/>
                            <a:pt x="5747317" y="2107384"/>
                            <a:pt x="5793581" y="2313617"/>
                          </a:cubicBezTo>
                          <a:cubicBezTo>
                            <a:pt x="5839845" y="2519850"/>
                            <a:pt x="5739017" y="2613582"/>
                            <a:pt x="5793581" y="2802578"/>
                          </a:cubicBezTo>
                          <a:cubicBezTo>
                            <a:pt x="5848145" y="2991574"/>
                            <a:pt x="5716976" y="3289172"/>
                            <a:pt x="5793581" y="3577759"/>
                          </a:cubicBezTo>
                          <a:cubicBezTo>
                            <a:pt x="5507696" y="3584809"/>
                            <a:pt x="5365075" y="3518759"/>
                            <a:pt x="5214223" y="3577759"/>
                          </a:cubicBezTo>
                          <a:cubicBezTo>
                            <a:pt x="5063371" y="3636759"/>
                            <a:pt x="4873155" y="3546052"/>
                            <a:pt x="4576929" y="3577759"/>
                          </a:cubicBezTo>
                          <a:cubicBezTo>
                            <a:pt x="4280703" y="3609466"/>
                            <a:pt x="4330356" y="3573454"/>
                            <a:pt x="4113443" y="3577759"/>
                          </a:cubicBezTo>
                          <a:cubicBezTo>
                            <a:pt x="3896530" y="3582064"/>
                            <a:pt x="3774520" y="3577554"/>
                            <a:pt x="3534084" y="3577759"/>
                          </a:cubicBezTo>
                          <a:cubicBezTo>
                            <a:pt x="3293648" y="3577964"/>
                            <a:pt x="3015852" y="3572348"/>
                            <a:pt x="2838855" y="3577759"/>
                          </a:cubicBezTo>
                          <a:cubicBezTo>
                            <a:pt x="2661858" y="3583170"/>
                            <a:pt x="2565390" y="3536648"/>
                            <a:pt x="2317432" y="3577759"/>
                          </a:cubicBezTo>
                          <a:cubicBezTo>
                            <a:pt x="2069474" y="3618870"/>
                            <a:pt x="2031117" y="3575974"/>
                            <a:pt x="1796010" y="3577759"/>
                          </a:cubicBezTo>
                          <a:cubicBezTo>
                            <a:pt x="1560903" y="3579544"/>
                            <a:pt x="1440061" y="3540489"/>
                            <a:pt x="1158716" y="3577759"/>
                          </a:cubicBezTo>
                          <a:cubicBezTo>
                            <a:pt x="877371" y="3615029"/>
                            <a:pt x="865064" y="3540113"/>
                            <a:pt x="579358" y="3577759"/>
                          </a:cubicBezTo>
                          <a:cubicBezTo>
                            <a:pt x="293652" y="3615405"/>
                            <a:pt x="215707" y="3523915"/>
                            <a:pt x="0" y="3577759"/>
                          </a:cubicBezTo>
                          <a:cubicBezTo>
                            <a:pt x="-10461" y="3290425"/>
                            <a:pt x="64427" y="3107472"/>
                            <a:pt x="0" y="2981466"/>
                          </a:cubicBezTo>
                          <a:cubicBezTo>
                            <a:pt x="-64427" y="2855460"/>
                            <a:pt x="26309" y="2621727"/>
                            <a:pt x="0" y="2492505"/>
                          </a:cubicBezTo>
                          <a:cubicBezTo>
                            <a:pt x="-26309" y="2363283"/>
                            <a:pt x="57117" y="2109756"/>
                            <a:pt x="0" y="1896212"/>
                          </a:cubicBezTo>
                          <a:cubicBezTo>
                            <a:pt x="-57117" y="1682668"/>
                            <a:pt x="29139" y="1546610"/>
                            <a:pt x="0" y="1371474"/>
                          </a:cubicBezTo>
                          <a:cubicBezTo>
                            <a:pt x="-29139" y="1196338"/>
                            <a:pt x="30060" y="952545"/>
                            <a:pt x="0" y="739404"/>
                          </a:cubicBezTo>
                          <a:cubicBezTo>
                            <a:pt x="-30060" y="526263"/>
                            <a:pt x="47256" y="36853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D3EEE7B-0FCC-40ED-ACD3-9E03D25B14C0}"/>
              </a:ext>
            </a:extLst>
          </p:cNvPr>
          <p:cNvGrpSpPr/>
          <p:nvPr/>
        </p:nvGrpSpPr>
        <p:grpSpPr>
          <a:xfrm>
            <a:off x="-1698171" y="951699"/>
            <a:ext cx="6937827" cy="6131272"/>
            <a:chOff x="2770213" y="702540"/>
            <a:chExt cx="5761729" cy="5493548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01F6E2F-3812-4D37-972F-C687874DB631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BC6EF05C-A034-461F-97F4-BF393DEA31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798FA14C-4DE0-454C-83CF-F448938AB90A}"/>
              </a:ext>
            </a:extLst>
          </p:cNvPr>
          <p:cNvSpPr txBox="1"/>
          <p:nvPr/>
        </p:nvSpPr>
        <p:spPr>
          <a:xfrm>
            <a:off x="5384178" y="951699"/>
            <a:ext cx="2293879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i="0" dirty="0">
                <a:solidFill>
                  <a:srgbClr val="2C3E50"/>
                </a:solidFill>
                <a:effectLst/>
                <a:latin typeface="Lato"/>
              </a:rPr>
              <a:t>Plant-Microbe Interactions</a:t>
            </a:r>
          </a:p>
          <a:p>
            <a:endParaRPr lang="en-AU" sz="2400" b="0" i="0" dirty="0">
              <a:solidFill>
                <a:srgbClr val="2C3E50"/>
              </a:solidFill>
              <a:effectLst/>
              <a:latin typeface="Lato"/>
            </a:endParaRPr>
          </a:p>
          <a:p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We study the infection of barley (</a:t>
            </a:r>
            <a:r>
              <a:rPr lang="en-AU" sz="2400" b="0" i="1" dirty="0">
                <a:solidFill>
                  <a:srgbClr val="2C3E50"/>
                </a:solidFill>
                <a:effectLst/>
                <a:latin typeface="Lato"/>
              </a:rPr>
              <a:t>Hordeum vulgare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) with the powdery mildew fungus 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Blumeria</a:t>
            </a:r>
            <a:r>
              <a:rPr lang="en-AU" sz="2400" b="0" i="1" dirty="0">
                <a:solidFill>
                  <a:srgbClr val="2C3E50"/>
                </a:solidFill>
                <a:effectLst/>
                <a:latin typeface="Lato"/>
              </a:rPr>
              <a:t> 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graminis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 f. sp. 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hordei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 (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Bgh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).</a:t>
            </a:r>
          </a:p>
          <a:p>
            <a:b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</a:b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Check our </a:t>
            </a:r>
            <a:r>
              <a:rPr lang="en-AU" sz="2400" dirty="0">
                <a:solidFill>
                  <a:srgbClr val="2C3E50"/>
                </a:solidFill>
                <a:latin typeface="Lato"/>
              </a:rPr>
              <a:t>r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esearch page for more detail.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54812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DF97088-C82D-4C1F-A18E-476BB8A00F15}"/>
              </a:ext>
            </a:extLst>
          </p:cNvPr>
          <p:cNvSpPr/>
          <p:nvPr/>
        </p:nvSpPr>
        <p:spPr>
          <a:xfrm>
            <a:off x="4622911" y="2524845"/>
            <a:ext cx="1124939" cy="966524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9A442A5-A7CC-4FF9-896A-0F5F118280D2}"/>
              </a:ext>
            </a:extLst>
          </p:cNvPr>
          <p:cNvGrpSpPr/>
          <p:nvPr/>
        </p:nvGrpSpPr>
        <p:grpSpPr>
          <a:xfrm flipH="1">
            <a:off x="4704824" y="3504247"/>
            <a:ext cx="1124939" cy="1257068"/>
            <a:chOff x="7261763" y="3588457"/>
            <a:chExt cx="548737" cy="130987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4237A1A-ADD4-42C6-8207-8628C0164FFA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44A92AC-347E-4795-9159-C0343627FF26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0E59DF-C7B0-445C-A06B-9C310D8EF3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41495CC-0332-41E2-8396-448BF7093D12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268B5A-2FAE-4C34-A6E2-6EE748A04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52DE0CE-6A30-4039-8D6F-DA900E864932}"/>
              </a:ext>
            </a:extLst>
          </p:cNvPr>
          <p:cNvSpPr/>
          <p:nvPr/>
        </p:nvSpPr>
        <p:spPr>
          <a:xfrm>
            <a:off x="3034132" y="1635919"/>
            <a:ext cx="4302499" cy="4343400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3907997878">
                  <a:custGeom>
                    <a:avLst/>
                    <a:gdLst>
                      <a:gd name="connsiteX0" fmla="*/ 0 w 5793581"/>
                      <a:gd name="connsiteY0" fmla="*/ 0 h 3577759"/>
                      <a:gd name="connsiteX1" fmla="*/ 521422 w 5793581"/>
                      <a:gd name="connsiteY1" fmla="*/ 0 h 3577759"/>
                      <a:gd name="connsiteX2" fmla="*/ 1158716 w 5793581"/>
                      <a:gd name="connsiteY2" fmla="*/ 0 h 3577759"/>
                      <a:gd name="connsiteX3" fmla="*/ 1853946 w 5793581"/>
                      <a:gd name="connsiteY3" fmla="*/ 0 h 3577759"/>
                      <a:gd name="connsiteX4" fmla="*/ 2375368 w 5793581"/>
                      <a:gd name="connsiteY4" fmla="*/ 0 h 3577759"/>
                      <a:gd name="connsiteX5" fmla="*/ 3012662 w 5793581"/>
                      <a:gd name="connsiteY5" fmla="*/ 0 h 3577759"/>
                      <a:gd name="connsiteX6" fmla="*/ 3534084 w 5793581"/>
                      <a:gd name="connsiteY6" fmla="*/ 0 h 3577759"/>
                      <a:gd name="connsiteX7" fmla="*/ 4229314 w 5793581"/>
                      <a:gd name="connsiteY7" fmla="*/ 0 h 3577759"/>
                      <a:gd name="connsiteX8" fmla="*/ 4924544 w 5793581"/>
                      <a:gd name="connsiteY8" fmla="*/ 0 h 3577759"/>
                      <a:gd name="connsiteX9" fmla="*/ 5793581 w 5793581"/>
                      <a:gd name="connsiteY9" fmla="*/ 0 h 3577759"/>
                      <a:gd name="connsiteX10" fmla="*/ 5793581 w 5793581"/>
                      <a:gd name="connsiteY10" fmla="*/ 632071 h 3577759"/>
                      <a:gd name="connsiteX11" fmla="*/ 5793581 w 5793581"/>
                      <a:gd name="connsiteY11" fmla="*/ 1228364 h 3577759"/>
                      <a:gd name="connsiteX12" fmla="*/ 5793581 w 5793581"/>
                      <a:gd name="connsiteY12" fmla="*/ 1788880 h 3577759"/>
                      <a:gd name="connsiteX13" fmla="*/ 5793581 w 5793581"/>
                      <a:gd name="connsiteY13" fmla="*/ 2313617 h 3577759"/>
                      <a:gd name="connsiteX14" fmla="*/ 5793581 w 5793581"/>
                      <a:gd name="connsiteY14" fmla="*/ 2802578 h 3577759"/>
                      <a:gd name="connsiteX15" fmla="*/ 5793581 w 5793581"/>
                      <a:gd name="connsiteY15" fmla="*/ 3577759 h 3577759"/>
                      <a:gd name="connsiteX16" fmla="*/ 5214223 w 5793581"/>
                      <a:gd name="connsiteY16" fmla="*/ 3577759 h 3577759"/>
                      <a:gd name="connsiteX17" fmla="*/ 4576929 w 5793581"/>
                      <a:gd name="connsiteY17" fmla="*/ 3577759 h 3577759"/>
                      <a:gd name="connsiteX18" fmla="*/ 4113443 w 5793581"/>
                      <a:gd name="connsiteY18" fmla="*/ 3577759 h 3577759"/>
                      <a:gd name="connsiteX19" fmla="*/ 3534084 w 5793581"/>
                      <a:gd name="connsiteY19" fmla="*/ 3577759 h 3577759"/>
                      <a:gd name="connsiteX20" fmla="*/ 2838855 w 5793581"/>
                      <a:gd name="connsiteY20" fmla="*/ 3577759 h 3577759"/>
                      <a:gd name="connsiteX21" fmla="*/ 2317432 w 5793581"/>
                      <a:gd name="connsiteY21" fmla="*/ 3577759 h 3577759"/>
                      <a:gd name="connsiteX22" fmla="*/ 1796010 w 5793581"/>
                      <a:gd name="connsiteY22" fmla="*/ 3577759 h 3577759"/>
                      <a:gd name="connsiteX23" fmla="*/ 1158716 w 5793581"/>
                      <a:gd name="connsiteY23" fmla="*/ 3577759 h 3577759"/>
                      <a:gd name="connsiteX24" fmla="*/ 579358 w 5793581"/>
                      <a:gd name="connsiteY24" fmla="*/ 3577759 h 3577759"/>
                      <a:gd name="connsiteX25" fmla="*/ 0 w 5793581"/>
                      <a:gd name="connsiteY25" fmla="*/ 3577759 h 3577759"/>
                      <a:gd name="connsiteX26" fmla="*/ 0 w 5793581"/>
                      <a:gd name="connsiteY26" fmla="*/ 2981466 h 3577759"/>
                      <a:gd name="connsiteX27" fmla="*/ 0 w 5793581"/>
                      <a:gd name="connsiteY27" fmla="*/ 2492505 h 3577759"/>
                      <a:gd name="connsiteX28" fmla="*/ 0 w 5793581"/>
                      <a:gd name="connsiteY28" fmla="*/ 1896212 h 3577759"/>
                      <a:gd name="connsiteX29" fmla="*/ 0 w 5793581"/>
                      <a:gd name="connsiteY29" fmla="*/ 1371474 h 3577759"/>
                      <a:gd name="connsiteX30" fmla="*/ 0 w 5793581"/>
                      <a:gd name="connsiteY30" fmla="*/ 739404 h 3577759"/>
                      <a:gd name="connsiteX31" fmla="*/ 0 w 5793581"/>
                      <a:gd name="connsiteY31" fmla="*/ 0 h 3577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5793581" h="3577759" extrusionOk="0">
                        <a:moveTo>
                          <a:pt x="0" y="0"/>
                        </a:moveTo>
                        <a:cubicBezTo>
                          <a:pt x="214584" y="-6188"/>
                          <a:pt x="338638" y="35043"/>
                          <a:pt x="521422" y="0"/>
                        </a:cubicBezTo>
                        <a:cubicBezTo>
                          <a:pt x="704206" y="-35043"/>
                          <a:pt x="879988" y="23978"/>
                          <a:pt x="1158716" y="0"/>
                        </a:cubicBezTo>
                        <a:cubicBezTo>
                          <a:pt x="1437444" y="-23978"/>
                          <a:pt x="1511686" y="77261"/>
                          <a:pt x="1853946" y="0"/>
                        </a:cubicBezTo>
                        <a:cubicBezTo>
                          <a:pt x="2196206" y="-77261"/>
                          <a:pt x="2194815" y="52054"/>
                          <a:pt x="2375368" y="0"/>
                        </a:cubicBezTo>
                        <a:cubicBezTo>
                          <a:pt x="2555921" y="-52054"/>
                          <a:pt x="2810765" y="69711"/>
                          <a:pt x="3012662" y="0"/>
                        </a:cubicBezTo>
                        <a:cubicBezTo>
                          <a:pt x="3214559" y="-69711"/>
                          <a:pt x="3340383" y="20399"/>
                          <a:pt x="3534084" y="0"/>
                        </a:cubicBezTo>
                        <a:cubicBezTo>
                          <a:pt x="3727785" y="-20399"/>
                          <a:pt x="4041453" y="56686"/>
                          <a:pt x="4229314" y="0"/>
                        </a:cubicBezTo>
                        <a:cubicBezTo>
                          <a:pt x="4417175" y="-56686"/>
                          <a:pt x="4737434" y="45826"/>
                          <a:pt x="4924544" y="0"/>
                        </a:cubicBezTo>
                        <a:cubicBezTo>
                          <a:pt x="5111654" y="-45826"/>
                          <a:pt x="5569080" y="87456"/>
                          <a:pt x="5793581" y="0"/>
                        </a:cubicBezTo>
                        <a:cubicBezTo>
                          <a:pt x="5827491" y="182836"/>
                          <a:pt x="5773586" y="486067"/>
                          <a:pt x="5793581" y="632071"/>
                        </a:cubicBezTo>
                        <a:cubicBezTo>
                          <a:pt x="5813576" y="778075"/>
                          <a:pt x="5770468" y="952798"/>
                          <a:pt x="5793581" y="1228364"/>
                        </a:cubicBezTo>
                        <a:cubicBezTo>
                          <a:pt x="5816694" y="1503930"/>
                          <a:pt x="5755566" y="1674659"/>
                          <a:pt x="5793581" y="1788880"/>
                        </a:cubicBezTo>
                        <a:cubicBezTo>
                          <a:pt x="5831596" y="1903101"/>
                          <a:pt x="5747317" y="2107384"/>
                          <a:pt x="5793581" y="2313617"/>
                        </a:cubicBezTo>
                        <a:cubicBezTo>
                          <a:pt x="5839845" y="2519850"/>
                          <a:pt x="5739017" y="2613582"/>
                          <a:pt x="5793581" y="2802578"/>
                        </a:cubicBezTo>
                        <a:cubicBezTo>
                          <a:pt x="5848145" y="2991574"/>
                          <a:pt x="5716976" y="3289172"/>
                          <a:pt x="5793581" y="3577759"/>
                        </a:cubicBezTo>
                        <a:cubicBezTo>
                          <a:pt x="5507696" y="3584809"/>
                          <a:pt x="5365075" y="3518759"/>
                          <a:pt x="5214223" y="3577759"/>
                        </a:cubicBezTo>
                        <a:cubicBezTo>
                          <a:pt x="5063371" y="3636759"/>
                          <a:pt x="4873155" y="3546052"/>
                          <a:pt x="4576929" y="3577759"/>
                        </a:cubicBezTo>
                        <a:cubicBezTo>
                          <a:pt x="4280703" y="3609466"/>
                          <a:pt x="4330356" y="3573454"/>
                          <a:pt x="4113443" y="3577759"/>
                        </a:cubicBezTo>
                        <a:cubicBezTo>
                          <a:pt x="3896530" y="3582064"/>
                          <a:pt x="3774520" y="3577554"/>
                          <a:pt x="3534084" y="3577759"/>
                        </a:cubicBezTo>
                        <a:cubicBezTo>
                          <a:pt x="3293648" y="3577964"/>
                          <a:pt x="3015852" y="3572348"/>
                          <a:pt x="2838855" y="3577759"/>
                        </a:cubicBezTo>
                        <a:cubicBezTo>
                          <a:pt x="2661858" y="3583170"/>
                          <a:pt x="2565390" y="3536648"/>
                          <a:pt x="2317432" y="3577759"/>
                        </a:cubicBezTo>
                        <a:cubicBezTo>
                          <a:pt x="2069474" y="3618870"/>
                          <a:pt x="2031117" y="3575974"/>
                          <a:pt x="1796010" y="3577759"/>
                        </a:cubicBezTo>
                        <a:cubicBezTo>
                          <a:pt x="1560903" y="3579544"/>
                          <a:pt x="1440061" y="3540489"/>
                          <a:pt x="1158716" y="3577759"/>
                        </a:cubicBezTo>
                        <a:cubicBezTo>
                          <a:pt x="877371" y="3615029"/>
                          <a:pt x="865064" y="3540113"/>
                          <a:pt x="579358" y="3577759"/>
                        </a:cubicBezTo>
                        <a:cubicBezTo>
                          <a:pt x="293652" y="3615405"/>
                          <a:pt x="215707" y="3523915"/>
                          <a:pt x="0" y="3577759"/>
                        </a:cubicBezTo>
                        <a:cubicBezTo>
                          <a:pt x="-10461" y="3290425"/>
                          <a:pt x="64427" y="3107472"/>
                          <a:pt x="0" y="2981466"/>
                        </a:cubicBezTo>
                        <a:cubicBezTo>
                          <a:pt x="-64427" y="2855460"/>
                          <a:pt x="26309" y="2621727"/>
                          <a:pt x="0" y="2492505"/>
                        </a:cubicBezTo>
                        <a:cubicBezTo>
                          <a:pt x="-26309" y="2363283"/>
                          <a:pt x="57117" y="2109756"/>
                          <a:pt x="0" y="1896212"/>
                        </a:cubicBezTo>
                        <a:cubicBezTo>
                          <a:pt x="-57117" y="1682668"/>
                          <a:pt x="29139" y="1546610"/>
                          <a:pt x="0" y="1371474"/>
                        </a:cubicBezTo>
                        <a:cubicBezTo>
                          <a:pt x="-29139" y="1196338"/>
                          <a:pt x="30060" y="952545"/>
                          <a:pt x="0" y="739404"/>
                        </a:cubicBezTo>
                        <a:cubicBezTo>
                          <a:pt x="-30060" y="526263"/>
                          <a:pt x="47256" y="3685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809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</Words>
  <Application>Microsoft Office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Gabriola</vt:lpstr>
      <vt:lpstr>Lato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Saur</dc:creator>
  <cp:lastModifiedBy>Isabel Saur</cp:lastModifiedBy>
  <cp:revision>13</cp:revision>
  <dcterms:created xsi:type="dcterms:W3CDTF">2021-06-22T08:11:25Z</dcterms:created>
  <dcterms:modified xsi:type="dcterms:W3CDTF">2021-06-30T11:37:15Z</dcterms:modified>
</cp:coreProperties>
</file>

<file path=docProps/thumbnail.jpeg>
</file>